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76" r:id="rId2"/>
    <p:sldId id="256" r:id="rId3"/>
    <p:sldId id="275" r:id="rId4"/>
    <p:sldId id="278" r:id="rId5"/>
    <p:sldId id="277" r:id="rId6"/>
    <p:sldId id="280" r:id="rId7"/>
    <p:sldId id="287" r:id="rId8"/>
    <p:sldId id="285" r:id="rId9"/>
    <p:sldId id="286" r:id="rId10"/>
    <p:sldId id="281" r:id="rId11"/>
    <p:sldId id="279" r:id="rId12"/>
    <p:sldId id="289" r:id="rId13"/>
    <p:sldId id="27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5978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94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96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18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76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s-CO" sz="1000">
                <a:solidFill>
                  <a:schemeClr val="dk2"/>
                </a:solidFill>
              </a:rPr>
              <a:t>‹Nº›</a:t>
            </a:fld>
            <a:endParaRPr lang="es-CO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6" r:id="rId5"/>
    <p:sldLayoutId id="2147483657" r:id="rId6"/>
    <p:sldLayoutId id="2147483658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mailto:d.ejecutiva@rcpi.edu.co" TargetMode="Externa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0173" y="1850138"/>
            <a:ext cx="2258725" cy="46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6437" y="4197475"/>
            <a:ext cx="928350" cy="19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Shape 115"/>
          <p:cNvCxnSpPr/>
          <p:nvPr/>
        </p:nvCxnSpPr>
        <p:spPr>
          <a:xfrm>
            <a:off x="3157963" y="4137088"/>
            <a:ext cx="0" cy="311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6" name="Shape 116"/>
          <p:cNvSpPr txBox="1"/>
          <p:nvPr/>
        </p:nvSpPr>
        <p:spPr>
          <a:xfrm>
            <a:off x="3326335" y="4111588"/>
            <a:ext cx="1271100" cy="36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ct val="183333"/>
              <a:buFont typeface="Arial"/>
              <a:buNone/>
            </a:pPr>
            <a:r>
              <a:rPr lang="es-CO" sz="6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FACULTAD DE CIENCIAS ADMINISTRATIVAS, ECONÓMICAS Y CONTABLES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09" y="858394"/>
            <a:ext cx="3247053" cy="35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5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993952"/>
            <a:ext cx="1504950" cy="6667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0122" y="1654459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C000"/>
                </a:solidFill>
              </a:rPr>
              <a:t>Eventos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21516" y="39943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s-CO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604020202020204" charset="0"/>
              </a:rPr>
              <a:t>COLOQUIO SENIOR DE INVESTIGACIÓN -VIII</a:t>
            </a:r>
            <a:endParaRPr lang="es-CO" b="1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604020202020204" charset="0"/>
            </a:endParaRPr>
          </a:p>
          <a:p>
            <a:pPr algn="ctr" fontAlgn="base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604020202020204" charset="0"/>
              </a:rPr>
              <a:t>Junio 01, 2018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662317" y="39756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s-CO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604020202020204" charset="0"/>
              </a:rPr>
              <a:t>COLOQUIO JUNIOR DE INVESTIGACIÓN - VIII</a:t>
            </a:r>
            <a:endParaRPr lang="es-CO" b="1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604020202020204" charset="0"/>
            </a:endParaRPr>
          </a:p>
          <a:p>
            <a:pPr algn="ctr" fontAlgn="base"/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604020202020204" charset="0"/>
              </a:rPr>
              <a:t>Octubre 04, 2018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342256" y="43582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s-CO" b="1" cap="all" dirty="0">
                <a:solidFill>
                  <a:schemeClr val="accent5"/>
                </a:solidFill>
                <a:latin typeface="raleway" panose="020B0604020202020204" charset="0"/>
              </a:rPr>
              <a:t>CONGRESO INTERNACIONAL</a:t>
            </a:r>
            <a:endParaRPr lang="es-CO" b="1" dirty="0">
              <a:solidFill>
                <a:schemeClr val="accent5"/>
              </a:solidFill>
              <a:latin typeface="raleway" panose="020B0604020202020204" charset="0"/>
            </a:endParaRPr>
          </a:p>
          <a:p>
            <a:pPr algn="ctr" fontAlgn="base"/>
            <a:r>
              <a:rPr lang="es-CO" b="1" dirty="0">
                <a:solidFill>
                  <a:schemeClr val="accent5"/>
                </a:solidFill>
                <a:latin typeface="raleway" panose="020B0604020202020204" charset="0"/>
              </a:rPr>
              <a:t>Junio 1, 2019</a:t>
            </a:r>
          </a:p>
        </p:txBody>
      </p:sp>
      <p:sp>
        <p:nvSpPr>
          <p:cNvPr id="9" name="AutoShape 2" descr="2017-10-06 22.16.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r="10653"/>
          <a:stretch/>
        </p:blipFill>
        <p:spPr>
          <a:xfrm>
            <a:off x="524581" y="2187444"/>
            <a:ext cx="3454403" cy="18069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6"/>
          <a:stretch/>
        </p:blipFill>
        <p:spPr>
          <a:xfrm>
            <a:off x="5283909" y="2168716"/>
            <a:ext cx="3314700" cy="182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logo aib academy of international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03" y="3118226"/>
            <a:ext cx="922531" cy="89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793" y="973267"/>
            <a:ext cx="1504950" cy="666750"/>
          </a:xfrm>
          <a:prstGeom prst="rect">
            <a:avLst/>
          </a:prstGeom>
        </p:spPr>
      </p:pic>
      <p:pic>
        <p:nvPicPr>
          <p:cNvPr id="3080" name="Picture 8" descr="https://www.cna.gov.co/1741/articles-376699_f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12" y="4168051"/>
            <a:ext cx="1167305" cy="61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equis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4"/>
          <a:stretch/>
        </p:blipFill>
        <p:spPr bwMode="auto">
          <a:xfrm>
            <a:off x="7364076" y="2673668"/>
            <a:ext cx="1129134" cy="7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Resultado de imagen para logo aacs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9546" t="12500" r="3855" b="27344"/>
          <a:stretch/>
        </p:blipFill>
        <p:spPr>
          <a:xfrm>
            <a:off x="7406834" y="2001473"/>
            <a:ext cx="1125415" cy="439883"/>
          </a:xfrm>
          <a:prstGeom prst="rect">
            <a:avLst/>
          </a:prstGeom>
        </p:spPr>
      </p:pic>
      <p:pic>
        <p:nvPicPr>
          <p:cNvPr id="3088" name="Picture 16" descr="Resultado de imagen para virtual unctad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21556" r="7324" b="34983"/>
          <a:stretch/>
        </p:blipFill>
        <p:spPr bwMode="auto">
          <a:xfrm>
            <a:off x="4401811" y="4290452"/>
            <a:ext cx="935372" cy="3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Resultado de imagen para logo amb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50" y="3684712"/>
            <a:ext cx="975310" cy="97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64974" y="3567224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Programas y Universidades </a:t>
            </a:r>
          </a:p>
          <a:p>
            <a:pPr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Acreditadas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531080" y="2482785"/>
            <a:ext cx="2592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Universidades y Profesores </a:t>
            </a:r>
          </a:p>
          <a:p>
            <a:pPr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 Membresía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634874" y="1306642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Universidades Acreditadas</a:t>
            </a:r>
          </a:p>
          <a:p>
            <a:pPr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y/o Miembros</a:t>
            </a:r>
          </a:p>
        </p:txBody>
      </p:sp>
      <p:cxnSp>
        <p:nvCxnSpPr>
          <p:cNvPr id="16" name="Conector recto de flecha 15"/>
          <p:cNvCxnSpPr>
            <a:stCxn id="3080" idx="0"/>
            <a:endCxn id="6" idx="0"/>
          </p:cNvCxnSpPr>
          <p:nvPr/>
        </p:nvCxnSpPr>
        <p:spPr>
          <a:xfrm flipV="1">
            <a:off x="1761965" y="2001473"/>
            <a:ext cx="6207577" cy="2166578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5402529" y="2087111"/>
            <a:ext cx="2844263" cy="45190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MAURICIO ORTÍZ VELÁSQUEZ</a:t>
            </a:r>
          </a:p>
          <a:p>
            <a:pPr lvl="0"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Presidente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4505324" y="1292961"/>
            <a:ext cx="4638675" cy="62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s-C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Muchas Gracias</a:t>
            </a:r>
          </a:p>
        </p:txBody>
      </p:sp>
      <p:cxnSp>
        <p:nvCxnSpPr>
          <p:cNvPr id="68" name="Shape 68"/>
          <p:cNvCxnSpPr/>
          <p:nvPr/>
        </p:nvCxnSpPr>
        <p:spPr>
          <a:xfrm rot="10800000">
            <a:off x="5913850" y="1977564"/>
            <a:ext cx="180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/>
          <p:nvPr/>
        </p:nvCxnSpPr>
        <p:spPr>
          <a:xfrm rot="10800000">
            <a:off x="5913850" y="2711514"/>
            <a:ext cx="180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2" name="Shape 72"/>
          <p:cNvSpPr txBox="1"/>
          <p:nvPr/>
        </p:nvSpPr>
        <p:spPr>
          <a:xfrm>
            <a:off x="2336338" y="4116250"/>
            <a:ext cx="1578000" cy="36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es-CO" sz="6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FACULTAD DE CIENCIAS ADMINISTRATIVAS, ECONÓMICAS Y CONTABLES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63" y="1048773"/>
            <a:ext cx="1862181" cy="202410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013DFC8-D5E3-4CE2-B794-24DC51947FB0}"/>
              </a:ext>
            </a:extLst>
          </p:cNvPr>
          <p:cNvSpPr/>
          <p:nvPr/>
        </p:nvSpPr>
        <p:spPr>
          <a:xfrm>
            <a:off x="4560724" y="31973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RICARDO BUITRAGO</a:t>
            </a:r>
          </a:p>
          <a:p>
            <a:pPr lvl="0"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Director Ejecutivo</a:t>
            </a:r>
          </a:p>
          <a:p>
            <a:pPr lvl="0"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d.ejecutiva@rcpi.edu.co</a:t>
            </a:r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+ 57 3112550301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7BB34EC-8F64-4372-9174-E727EE841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520" y="4103778"/>
            <a:ext cx="15049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0173" y="1850138"/>
            <a:ext cx="2258725" cy="46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6437" y="4197475"/>
            <a:ext cx="928350" cy="19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Shape 115"/>
          <p:cNvCxnSpPr/>
          <p:nvPr/>
        </p:nvCxnSpPr>
        <p:spPr>
          <a:xfrm>
            <a:off x="3157963" y="4137088"/>
            <a:ext cx="0" cy="311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6" name="Shape 116"/>
          <p:cNvSpPr txBox="1"/>
          <p:nvPr/>
        </p:nvSpPr>
        <p:spPr>
          <a:xfrm>
            <a:off x="3326335" y="4111588"/>
            <a:ext cx="1271100" cy="36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es-CO" sz="6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FACULTAD DE CIENCIAS ADMINISTRATIVAS, ECONÓMICAS Y CONTABLES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09" y="858394"/>
            <a:ext cx="3247053" cy="35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6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5912462" y="2399750"/>
            <a:ext cx="1745125" cy="45190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MAURICIO ORTÍZ VELÁSQUEZ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4505324" y="1110075"/>
            <a:ext cx="4638675" cy="62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La RCPI como</a:t>
            </a:r>
          </a:p>
          <a:p>
            <a:pPr lvl="0" algn="ctr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Estrategia de Internacionalización de las Universidades Colombianas </a:t>
            </a:r>
          </a:p>
        </p:txBody>
      </p:sp>
      <p:cxnSp>
        <p:nvCxnSpPr>
          <p:cNvPr id="68" name="Shape 68"/>
          <p:cNvCxnSpPr/>
          <p:nvPr/>
        </p:nvCxnSpPr>
        <p:spPr>
          <a:xfrm rot="10800000">
            <a:off x="5913850" y="2278775"/>
            <a:ext cx="180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9" name="Shape 69"/>
          <p:cNvSpPr txBox="1"/>
          <p:nvPr/>
        </p:nvSpPr>
        <p:spPr>
          <a:xfrm>
            <a:off x="5324475" y="3396274"/>
            <a:ext cx="3067050" cy="354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s-CO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 Auditorio Mayor </a:t>
            </a:r>
          </a:p>
          <a:p>
            <a:pPr lvl="0" algn="ctr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s-CO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Fenalco – Santander</a:t>
            </a:r>
          </a:p>
          <a:p>
            <a:pPr lvl="0" algn="ctr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s-CO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Octubre 25 de 2018</a:t>
            </a:r>
          </a:p>
        </p:txBody>
      </p:sp>
      <p:cxnSp>
        <p:nvCxnSpPr>
          <p:cNvPr id="70" name="Shape 70"/>
          <p:cNvCxnSpPr/>
          <p:nvPr/>
        </p:nvCxnSpPr>
        <p:spPr>
          <a:xfrm rot="10800000">
            <a:off x="5913850" y="3012725"/>
            <a:ext cx="180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2" name="Shape 72"/>
          <p:cNvSpPr txBox="1"/>
          <p:nvPr/>
        </p:nvSpPr>
        <p:spPr>
          <a:xfrm>
            <a:off x="2336338" y="4116250"/>
            <a:ext cx="1578000" cy="36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es-CO" sz="6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FACULTAD DE CIENCIAS ADMINISTRATIVAS, ECONÓMICAS Y CONTABLES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5673" y="4022888"/>
            <a:ext cx="2258725" cy="46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63" y="1048773"/>
            <a:ext cx="1862181" cy="2024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1" y="990600"/>
            <a:ext cx="1504950" cy="6667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9074" y="2119015"/>
            <a:ext cx="8848725" cy="1819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just">
              <a:lnSpc>
                <a:spcPct val="115000"/>
              </a:lnSpc>
              <a:buClr>
                <a:schemeClr val="dk1"/>
              </a:buClr>
              <a:buSzPct val="100000"/>
            </a:pPr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aleway"/>
                <a:cs typeface="Raleway"/>
              </a:rPr>
              <a:t>La misión de la ASOCIACIÓN DE LA RED COLOMBIANA DE PROFESIONES INTERNACIONALES – RCPI, es la difusión y promoción, de manera abierta, pluralista y democrática, de las profesiones internacionales en Colombia y en el exterior, a través del fomento, apoyo y propagación de actividades académicas e investigativas, con un enfoque de responsabilidad social y criterio independiente. 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9074" y="1657350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C000"/>
                </a:solidFill>
                <a:latin typeface="+mn-lt"/>
              </a:rPr>
              <a:t>Misión</a:t>
            </a:r>
          </a:p>
        </p:txBody>
      </p:sp>
    </p:spTree>
    <p:extLst>
      <p:ext uri="{BB962C8B-B14F-4D97-AF65-F5344CB8AC3E}">
        <p14:creationId xmlns:p14="http://schemas.microsoft.com/office/powerpoint/2010/main" val="90460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6068" y="2081537"/>
            <a:ext cx="8840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Incentivar y desarrollar la movilidad estudiantil y de profesores para participar de nuevas experiencias académicas tanto a nivel regional, nacional e </a:t>
            </a:r>
            <a:r>
              <a:rPr lang="es-CO" sz="1800" b="1" dirty="0">
                <a:solidFill>
                  <a:srgbClr val="00B0F0"/>
                </a:solidFill>
              </a:rPr>
              <a:t>internacional.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6068" y="3194911"/>
            <a:ext cx="8840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Liderar en Colombia la calidad en la formación académica e investigativa en profesiones </a:t>
            </a:r>
            <a:r>
              <a:rPr lang="es-CO" sz="1800" b="1" dirty="0">
                <a:solidFill>
                  <a:srgbClr val="00B0F0"/>
                </a:solidFill>
              </a:rPr>
              <a:t>internacionales</a:t>
            </a:r>
            <a:r>
              <a:rPr lang="es-CO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nivel de pregrado y posgrado.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8628" y="42177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Participar de forma activa en los espacios nacionales e </a:t>
            </a:r>
            <a:r>
              <a:rPr lang="es-CO" sz="1800" b="1" dirty="0">
                <a:solidFill>
                  <a:srgbClr val="00B0F0"/>
                </a:solidFill>
              </a:rPr>
              <a:t>internacionales</a:t>
            </a:r>
            <a:r>
              <a:rPr lang="es-CO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los que se discutan aspectos disciplinares de estas profesiones.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307" y="991897"/>
            <a:ext cx="1505843" cy="67061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27705" y="1619872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C000"/>
                </a:solidFill>
                <a:latin typeface="Raleway"/>
                <a:ea typeface="Raleway"/>
                <a:cs typeface="Raleway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4979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0025" y="166251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C000"/>
                </a:solidFill>
              </a:rPr>
              <a:t>¿Quiénes somos?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307" y="991897"/>
            <a:ext cx="1505843" cy="67061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2713731" y="2234454"/>
            <a:ext cx="4025009" cy="2489945"/>
            <a:chOff x="2713731" y="2234454"/>
            <a:chExt cx="4025009" cy="248994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3731" y="2234454"/>
              <a:ext cx="4025009" cy="2489945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4276725" y="3076575"/>
              <a:ext cx="1047750" cy="590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7222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1478" y="2120278"/>
            <a:ext cx="8756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estado del arte de la investigación en estudios internacionales en Colombia: Una aproximación desde la RCPI. </a:t>
            </a:r>
          </a:p>
          <a:p>
            <a:pPr algn="just"/>
            <a:endParaRPr lang="es-CO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3825" y="1662515"/>
            <a:ext cx="361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FFC000"/>
                </a:solidFill>
              </a:rPr>
              <a:t>​Investigación Principal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307" y="991897"/>
            <a:ext cx="1505843" cy="670618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C44D850E-FD4A-4544-9D12-874FAD4DED98}"/>
              </a:ext>
            </a:extLst>
          </p:cNvPr>
          <p:cNvSpPr/>
          <p:nvPr/>
        </p:nvSpPr>
        <p:spPr>
          <a:xfrm>
            <a:off x="1398495" y="2827410"/>
            <a:ext cx="2115669" cy="196921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Campos de Investigación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72B4D73-4568-4E46-AB9E-AE50112DF264}"/>
              </a:ext>
            </a:extLst>
          </p:cNvPr>
          <p:cNvSpPr/>
          <p:nvPr/>
        </p:nvSpPr>
        <p:spPr>
          <a:xfrm>
            <a:off x="3594622" y="2827410"/>
            <a:ext cx="2115669" cy="19692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Impacto de la Producción Académica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1B784EA-CC23-43B0-8906-D2CBB29CB802}"/>
              </a:ext>
            </a:extLst>
          </p:cNvPr>
          <p:cNvSpPr/>
          <p:nvPr/>
        </p:nvSpPr>
        <p:spPr>
          <a:xfrm>
            <a:off x="5780441" y="2840021"/>
            <a:ext cx="2115669" cy="19692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Investigación y Escenarios de Colaboración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4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3825" y="2124180"/>
            <a:ext cx="4179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Marketing Internacional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Competitividad Internacional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Logística Internacional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Emprendimiento Global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3825" y="1662515"/>
            <a:ext cx="4424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FFC000"/>
                </a:solidFill>
              </a:rPr>
              <a:t>​Investigación Universidades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307" y="991897"/>
            <a:ext cx="1505843" cy="67061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3D3A63D-4DB6-4A5E-884F-E05B83E962C9}"/>
              </a:ext>
            </a:extLst>
          </p:cNvPr>
          <p:cNvSpPr/>
          <p:nvPr/>
        </p:nvSpPr>
        <p:spPr>
          <a:xfrm>
            <a:off x="5410723" y="3280213"/>
            <a:ext cx="3482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FFC000"/>
                </a:solidFill>
              </a:rPr>
              <a:t>​Producción Intelectual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E6F88A-A4E2-464C-9FE4-5C611CFE6ACC}"/>
              </a:ext>
            </a:extLst>
          </p:cNvPr>
          <p:cNvSpPr txBox="1"/>
          <p:nvPr/>
        </p:nvSpPr>
        <p:spPr>
          <a:xfrm>
            <a:off x="4713532" y="3689938"/>
            <a:ext cx="4179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Artículos en Revistas Indexadas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Libros y Capítulos de Libros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s-CO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Casos Empresariales</a:t>
            </a:r>
          </a:p>
        </p:txBody>
      </p:sp>
    </p:spTree>
    <p:extLst>
      <p:ext uri="{BB962C8B-B14F-4D97-AF65-F5344CB8AC3E}">
        <p14:creationId xmlns:p14="http://schemas.microsoft.com/office/powerpoint/2010/main" val="32728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391" y="1747607"/>
            <a:ext cx="5726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FFC000"/>
                </a:solidFill>
              </a:rPr>
              <a:t>Intercambios  y Misiones Académicas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29C766-BDF9-46A5-BCDB-A5E3AA0F5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307" y="991897"/>
            <a:ext cx="1505843" cy="670618"/>
          </a:xfrm>
          <a:prstGeom prst="rect">
            <a:avLst/>
          </a:prstGeom>
        </p:spPr>
      </p:pic>
      <p:pic>
        <p:nvPicPr>
          <p:cNvPr id="3" name="Imagen 2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5255E8CE-60D1-4D41-85F5-B2D29693D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6" t="16522" r="1309" b="22197"/>
          <a:stretch/>
        </p:blipFill>
        <p:spPr>
          <a:xfrm>
            <a:off x="503707" y="2425450"/>
            <a:ext cx="3980329" cy="2060489"/>
          </a:xfrm>
          <a:prstGeom prst="rect">
            <a:avLst/>
          </a:prstGeom>
        </p:spPr>
      </p:pic>
      <p:pic>
        <p:nvPicPr>
          <p:cNvPr id="7" name="Imagen 6" descr="Imagen que contiene naturaleza&#10;&#10;Descripción generada con confianza muy alta">
            <a:extLst>
              <a:ext uri="{FF2B5EF4-FFF2-40B4-BE49-F238E27FC236}">
                <a16:creationId xmlns:a16="http://schemas.microsoft.com/office/drawing/2014/main" id="{635AF86D-25E9-48E4-973E-599F4CA6F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615" y="2425450"/>
            <a:ext cx="3614409" cy="20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5856" y="1729368"/>
            <a:ext cx="5036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FFC000"/>
                </a:solidFill>
              </a:rPr>
              <a:t>​Extensión – Internacionalización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A64B99-3F25-433D-A1C6-E941B746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307" y="991897"/>
            <a:ext cx="1505843" cy="670618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9017CBC7-A83F-4FF1-9A6F-C8E941C10B08}"/>
              </a:ext>
            </a:extLst>
          </p:cNvPr>
          <p:cNvGrpSpPr/>
          <p:nvPr/>
        </p:nvGrpSpPr>
        <p:grpSpPr>
          <a:xfrm>
            <a:off x="6310026" y="2522021"/>
            <a:ext cx="2457547" cy="1634340"/>
            <a:chOff x="6310026" y="2522021"/>
            <a:chExt cx="2457547" cy="163434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D538E85-60BE-4493-9BE2-BD19148921D7}"/>
                </a:ext>
              </a:extLst>
            </p:cNvPr>
            <p:cNvSpPr/>
            <p:nvPr/>
          </p:nvSpPr>
          <p:spPr>
            <a:xfrm>
              <a:off x="6310026" y="2522021"/>
              <a:ext cx="2457547" cy="16343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6CBFFFD-7DED-4612-9381-D48AE7D243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00" r="5380" b="5577"/>
            <a:stretch/>
          </p:blipFill>
          <p:spPr>
            <a:xfrm>
              <a:off x="6355400" y="2593266"/>
              <a:ext cx="2336868" cy="1494378"/>
            </a:xfrm>
            <a:prstGeom prst="rect">
              <a:avLst/>
            </a:prstGeom>
          </p:spPr>
        </p:pic>
      </p:grpSp>
      <p:pic>
        <p:nvPicPr>
          <p:cNvPr id="3" name="Imagen 2" descr="Imagen que contiene interior, techo, pared, persona&#10;&#10;Descripción generada con confianza muy alta">
            <a:extLst>
              <a:ext uri="{FF2B5EF4-FFF2-40B4-BE49-F238E27FC236}">
                <a16:creationId xmlns:a16="http://schemas.microsoft.com/office/drawing/2014/main" id="{915B8A5E-36E0-42FB-A2A0-9A0DC52F45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79" b="8861"/>
          <a:stretch/>
        </p:blipFill>
        <p:spPr>
          <a:xfrm>
            <a:off x="3343227" y="2524524"/>
            <a:ext cx="2703894" cy="161374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C747165-08E3-44A2-AF82-B4342CDCB918}"/>
              </a:ext>
            </a:extLst>
          </p:cNvPr>
          <p:cNvSpPr txBox="1"/>
          <p:nvPr/>
        </p:nvSpPr>
        <p:spPr>
          <a:xfrm>
            <a:off x="955056" y="4156360"/>
            <a:ext cx="150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Visita OMC - RCPI</a:t>
            </a:r>
          </a:p>
          <a:p>
            <a:pPr algn="ctr"/>
            <a:r>
              <a:rPr lang="es-CO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GINEBRA, SUIZA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BF79801-5FBA-4CFB-9E3B-9759C0DB8B3C}"/>
              </a:ext>
            </a:extLst>
          </p:cNvPr>
          <p:cNvSpPr txBox="1"/>
          <p:nvPr/>
        </p:nvSpPr>
        <p:spPr>
          <a:xfrm>
            <a:off x="3747423" y="4156360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Consejo Directivo RCPI</a:t>
            </a:r>
          </a:p>
          <a:p>
            <a:pPr algn="ctr"/>
            <a:r>
              <a:rPr lang="es-CO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DUBAI, EAU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110ECD0-CD9E-44FF-86D9-FA40BE1FF832}"/>
              </a:ext>
            </a:extLst>
          </p:cNvPr>
          <p:cNvSpPr txBox="1"/>
          <p:nvPr/>
        </p:nvSpPr>
        <p:spPr>
          <a:xfrm>
            <a:off x="6627801" y="415978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Encuentro Anual AIB</a:t>
            </a:r>
          </a:p>
          <a:p>
            <a:pPr algn="ctr"/>
            <a:r>
              <a:rPr lang="es-CO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MINNEAPOLIS, USA</a:t>
            </a:r>
          </a:p>
        </p:txBody>
      </p:sp>
      <p:pic>
        <p:nvPicPr>
          <p:cNvPr id="17" name="Imagen 16" descr="Imagen que contiene exterior, carretera, edificio, cielo&#10;&#10;Descripción generada con confianza muy alta">
            <a:extLst>
              <a:ext uri="{FF2B5EF4-FFF2-40B4-BE49-F238E27FC236}">
                <a16:creationId xmlns:a16="http://schemas.microsoft.com/office/drawing/2014/main" id="{53034BC2-8CC7-4943-A4B6-C3500E0E7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27" y="2524524"/>
            <a:ext cx="2703895" cy="16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340</Words>
  <Application>Microsoft Office PowerPoint</Application>
  <PresentationFormat>Presentación en pantalla (16:9)</PresentationFormat>
  <Paragraphs>59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Calibri</vt:lpstr>
      <vt:lpstr>Raleway</vt:lpstr>
      <vt:lpstr>Raleway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Vice-Academica</dc:creator>
  <cp:lastModifiedBy>Mauricio Ortiz</cp:lastModifiedBy>
  <cp:revision>108</cp:revision>
  <dcterms:modified xsi:type="dcterms:W3CDTF">2018-10-25T21:05:34Z</dcterms:modified>
</cp:coreProperties>
</file>